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6" r:id="rId2"/>
    <p:sldId id="257" r:id="rId3"/>
    <p:sldId id="258" r:id="rId4"/>
    <p:sldId id="259" r:id="rId5"/>
    <p:sldId id="272" r:id="rId6"/>
    <p:sldId id="273" r:id="rId7"/>
    <p:sldId id="274" r:id="rId8"/>
    <p:sldId id="260" r:id="rId9"/>
    <p:sldId id="261" r:id="rId10"/>
    <p:sldId id="275" r:id="rId11"/>
    <p:sldId id="276" r:id="rId12"/>
    <p:sldId id="277" r:id="rId13"/>
    <p:sldId id="278" r:id="rId14"/>
    <p:sldId id="279" r:id="rId15"/>
    <p:sldId id="265" r:id="rId16"/>
    <p:sldId id="280" r:id="rId17"/>
    <p:sldId id="266" r:id="rId18"/>
    <p:sldId id="267" r:id="rId19"/>
    <p:sldId id="282" r:id="rId20"/>
    <p:sldId id="283" r:id="rId21"/>
    <p:sldId id="285" r:id="rId22"/>
    <p:sldId id="286" r:id="rId23"/>
    <p:sldId id="287" r:id="rId24"/>
    <p:sldId id="284" r:id="rId25"/>
    <p:sldId id="288" r:id="rId26"/>
    <p:sldId id="289" r:id="rId27"/>
    <p:sldId id="290" r:id="rId28"/>
    <p:sldId id="271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B104B-0ED0-4220-A5CD-5CF65724BBCA}" type="datetimeFigureOut">
              <a:rPr lang="en-IN" smtClean="0"/>
              <a:t>18-11-2014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7E114B-382B-477C-BCB7-C81A15884C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637802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B104B-0ED0-4220-A5CD-5CF65724BBCA}" type="datetimeFigureOut">
              <a:rPr lang="en-IN" smtClean="0"/>
              <a:t>18-11-2014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7E114B-382B-477C-BCB7-C81A15884C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851987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B104B-0ED0-4220-A5CD-5CF65724BBCA}" type="datetimeFigureOut">
              <a:rPr lang="en-IN" smtClean="0"/>
              <a:t>18-11-2014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7E114B-382B-477C-BCB7-C81A15884C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624424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B104B-0ED0-4220-A5CD-5CF65724BBCA}" type="datetimeFigureOut">
              <a:rPr lang="en-IN" smtClean="0"/>
              <a:t>18-11-2014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7E114B-382B-477C-BCB7-C81A15884C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354358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B104B-0ED0-4220-A5CD-5CF65724BBCA}" type="datetimeFigureOut">
              <a:rPr lang="en-IN" smtClean="0"/>
              <a:t>18-11-2014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7E114B-382B-477C-BCB7-C81A15884C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823577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B104B-0ED0-4220-A5CD-5CF65724BBCA}" type="datetimeFigureOut">
              <a:rPr lang="en-IN" smtClean="0"/>
              <a:t>18-11-2014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7E114B-382B-477C-BCB7-C81A15884C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809555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B104B-0ED0-4220-A5CD-5CF65724BBCA}" type="datetimeFigureOut">
              <a:rPr lang="en-IN" smtClean="0"/>
              <a:t>18-11-2014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7E114B-382B-477C-BCB7-C81A15884C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126639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B104B-0ED0-4220-A5CD-5CF65724BBCA}" type="datetimeFigureOut">
              <a:rPr lang="en-IN" smtClean="0"/>
              <a:t>18-11-2014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7E114B-382B-477C-BCB7-C81A15884C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897504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B104B-0ED0-4220-A5CD-5CF65724BBCA}" type="datetimeFigureOut">
              <a:rPr lang="en-IN" smtClean="0"/>
              <a:t>18-11-2014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7E114B-382B-477C-BCB7-C81A15884C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421411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B104B-0ED0-4220-A5CD-5CF65724BBCA}" type="datetimeFigureOut">
              <a:rPr lang="en-IN" smtClean="0"/>
              <a:t>18-11-2014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7E114B-382B-477C-BCB7-C81A15884C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614530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B104B-0ED0-4220-A5CD-5CF65724BBCA}" type="datetimeFigureOut">
              <a:rPr lang="en-IN" smtClean="0"/>
              <a:t>18-11-2014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7E114B-382B-477C-BCB7-C81A15884C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408394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1B104B-0ED0-4220-A5CD-5CF65724BBCA}" type="datetimeFigureOut">
              <a:rPr lang="en-IN" smtClean="0"/>
              <a:t>18-11-2014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7E114B-382B-477C-BCB7-C81A15884C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81346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"/><Relationship Id="rId2" Type="http://schemas.openxmlformats.org/officeDocument/2006/relationships/image" Target="../media/image6.t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ti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tif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855693"/>
            <a:ext cx="9144000" cy="1654269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Assignment </a:t>
            </a:r>
            <a:r>
              <a:rPr lang="en-IN" dirty="0" smtClean="0"/>
              <a:t>8</a:t>
            </a:r>
            <a:r>
              <a:rPr lang="en-IN" dirty="0" smtClean="0"/>
              <a:t/>
            </a:r>
            <a:br>
              <a:rPr lang="en-IN" dirty="0" smtClean="0"/>
            </a:br>
            <a:r>
              <a:rPr lang="en-IN" dirty="0"/>
              <a:t/>
            </a:r>
            <a:br>
              <a:rPr lang="en-IN" dirty="0"/>
            </a:br>
            <a:r>
              <a:rPr lang="en-IN" dirty="0"/>
              <a:t>MORPHOLOGICAL OPERATION USING MATLAB </a:t>
            </a: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IN" dirty="0" err="1" smtClean="0"/>
              <a:t>Mudit</a:t>
            </a:r>
            <a:r>
              <a:rPr lang="en-IN" dirty="0" smtClean="0"/>
              <a:t> </a:t>
            </a:r>
            <a:r>
              <a:rPr lang="en-IN" dirty="0" err="1" smtClean="0"/>
              <a:t>Dholakia</a:t>
            </a:r>
            <a:endParaRPr lang="en-IN" dirty="0" smtClean="0"/>
          </a:p>
          <a:p>
            <a:r>
              <a:rPr lang="en-IN" dirty="0" smtClean="0"/>
              <a:t>MT-006</a:t>
            </a:r>
          </a:p>
          <a:p>
            <a:r>
              <a:rPr lang="en-IN" dirty="0" smtClean="0"/>
              <a:t>Guide:-</a:t>
            </a:r>
            <a:r>
              <a:rPr lang="en-IN" dirty="0" err="1" smtClean="0"/>
              <a:t>Prof.</a:t>
            </a:r>
            <a:r>
              <a:rPr lang="en-IN" dirty="0" smtClean="0"/>
              <a:t> </a:t>
            </a:r>
            <a:r>
              <a:rPr lang="en-IN" dirty="0" err="1" smtClean="0"/>
              <a:t>Tushar</a:t>
            </a:r>
            <a:r>
              <a:rPr lang="en-IN" dirty="0" smtClean="0"/>
              <a:t> .V. </a:t>
            </a:r>
            <a:r>
              <a:rPr lang="en-IN" dirty="0" err="1" smtClean="0"/>
              <a:t>Ratanpara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70378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Code</a:t>
            </a:r>
            <a:r>
              <a:rPr lang="en-IN" dirty="0" smtClean="0">
                <a:sym typeface="Wingdings" panose="05000000000000000000" pitchFamily="2" charset="2"/>
              </a:rPr>
              <a:t>:-(</a:t>
            </a:r>
            <a:r>
              <a:rPr lang="en-IN" dirty="0" smtClean="0">
                <a:sym typeface="Wingdings" panose="05000000000000000000" pitchFamily="2" charset="2"/>
              </a:rPr>
              <a:t>OPENING-CLOSING</a:t>
            </a:r>
            <a:r>
              <a:rPr lang="en-IN" dirty="0" smtClean="0">
                <a:sym typeface="Wingdings" panose="05000000000000000000" pitchFamily="2" charset="2"/>
              </a:rPr>
              <a:t>)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IN" dirty="0"/>
              <a:t>clear all;</a:t>
            </a:r>
          </a:p>
          <a:p>
            <a:r>
              <a:rPr lang="en-IN" dirty="0"/>
              <a:t>close all;</a:t>
            </a:r>
          </a:p>
          <a:p>
            <a:r>
              <a:rPr lang="en-IN" dirty="0" err="1"/>
              <a:t>clc</a:t>
            </a:r>
            <a:r>
              <a:rPr lang="en-IN" dirty="0"/>
              <a:t>;</a:t>
            </a:r>
          </a:p>
          <a:p>
            <a:r>
              <a:rPr lang="en-IN" dirty="0"/>
              <a:t> </a:t>
            </a:r>
          </a:p>
          <a:p>
            <a:r>
              <a:rPr lang="en-IN" dirty="0" err="1"/>
              <a:t>chs</a:t>
            </a:r>
            <a:r>
              <a:rPr lang="en-IN" dirty="0"/>
              <a:t>=input('PRESS 1. FOR OPENING:-2. FOR CLOSING:-');</a:t>
            </a:r>
          </a:p>
          <a:p>
            <a:r>
              <a:rPr lang="en-IN" dirty="0"/>
              <a:t>if </a:t>
            </a:r>
            <a:r>
              <a:rPr lang="en-IN" dirty="0" err="1"/>
              <a:t>chs</a:t>
            </a:r>
            <a:r>
              <a:rPr lang="en-IN" dirty="0"/>
              <a:t>==1</a:t>
            </a:r>
          </a:p>
          <a:p>
            <a:r>
              <a:rPr lang="en-IN" dirty="0"/>
              <a:t>    </a:t>
            </a:r>
          </a:p>
          <a:p>
            <a:r>
              <a:rPr lang="en-IN" dirty="0"/>
              <a:t>I=</a:t>
            </a:r>
            <a:r>
              <a:rPr lang="en-IN" dirty="0" err="1"/>
              <a:t>imread</a:t>
            </a:r>
            <a:r>
              <a:rPr lang="en-IN" dirty="0"/>
              <a:t>('</a:t>
            </a:r>
            <a:r>
              <a:rPr lang="en-IN" dirty="0" err="1"/>
              <a:t>erdl.tif</a:t>
            </a:r>
            <a:r>
              <a:rPr lang="en-IN" dirty="0"/>
              <a:t>');</a:t>
            </a:r>
          </a:p>
          <a:p>
            <a:r>
              <a:rPr lang="en-IN" dirty="0"/>
              <a:t>s1=input('Enter </a:t>
            </a:r>
            <a:r>
              <a:rPr lang="en-IN" dirty="0" err="1"/>
              <a:t>StructuringElement</a:t>
            </a:r>
            <a:r>
              <a:rPr lang="en-IN" dirty="0"/>
              <a:t> for Erosion:1.diamond 2.square 3.lone 4.disk 5.rectangle::--');</a:t>
            </a:r>
          </a:p>
          <a:p>
            <a:r>
              <a:rPr lang="en-IN" dirty="0"/>
              <a:t>if s1==1</a:t>
            </a:r>
          </a:p>
          <a:p>
            <a:r>
              <a:rPr lang="en-IN" dirty="0"/>
              <a:t>SE = </a:t>
            </a:r>
            <a:r>
              <a:rPr lang="en-IN" dirty="0" err="1"/>
              <a:t>strel</a:t>
            </a:r>
            <a:r>
              <a:rPr lang="en-IN" dirty="0"/>
              <a:t>('diamond', 1);</a:t>
            </a:r>
          </a:p>
          <a:p>
            <a:r>
              <a:rPr lang="en-IN" dirty="0" err="1"/>
              <a:t>elseif</a:t>
            </a:r>
            <a:r>
              <a:rPr lang="en-IN" dirty="0"/>
              <a:t> s1==2</a:t>
            </a:r>
          </a:p>
          <a:p>
            <a:r>
              <a:rPr lang="en-IN" dirty="0"/>
              <a:t>SE = </a:t>
            </a:r>
            <a:r>
              <a:rPr lang="en-IN" dirty="0" err="1"/>
              <a:t>strel</a:t>
            </a:r>
            <a:r>
              <a:rPr lang="en-IN" dirty="0"/>
              <a:t>('square',33);</a:t>
            </a:r>
          </a:p>
          <a:p>
            <a:r>
              <a:rPr lang="en-IN" dirty="0" err="1"/>
              <a:t>elseif</a:t>
            </a:r>
            <a:r>
              <a:rPr lang="en-IN" dirty="0"/>
              <a:t> s1==3</a:t>
            </a:r>
          </a:p>
          <a:p>
            <a:r>
              <a:rPr lang="en-IN" dirty="0"/>
              <a:t>SE = </a:t>
            </a:r>
            <a:r>
              <a:rPr lang="en-IN" dirty="0" err="1"/>
              <a:t>strel</a:t>
            </a:r>
            <a:r>
              <a:rPr lang="en-IN" dirty="0"/>
              <a:t>('line',10,45);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00386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Code:-(Cont’d)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en-IN" dirty="0" err="1"/>
              <a:t>elseif</a:t>
            </a:r>
            <a:r>
              <a:rPr lang="en-IN" dirty="0"/>
              <a:t> s1==4</a:t>
            </a:r>
          </a:p>
          <a:p>
            <a:r>
              <a:rPr lang="en-IN" dirty="0"/>
              <a:t>SE = </a:t>
            </a:r>
            <a:r>
              <a:rPr lang="en-IN" dirty="0" err="1"/>
              <a:t>strel</a:t>
            </a:r>
            <a:r>
              <a:rPr lang="en-IN" dirty="0"/>
              <a:t>('disk',15);</a:t>
            </a:r>
          </a:p>
          <a:p>
            <a:r>
              <a:rPr lang="en-IN" dirty="0" err="1"/>
              <a:t>elseif</a:t>
            </a:r>
            <a:r>
              <a:rPr lang="en-IN" dirty="0"/>
              <a:t> s1==5</a:t>
            </a:r>
          </a:p>
          <a:p>
            <a:r>
              <a:rPr lang="fr-FR" dirty="0"/>
              <a:t>SE = </a:t>
            </a:r>
            <a:r>
              <a:rPr lang="fr-FR" dirty="0" err="1"/>
              <a:t>strel</a:t>
            </a:r>
            <a:r>
              <a:rPr lang="fr-FR" dirty="0"/>
              <a:t>('rectangle',[10 10]);</a:t>
            </a:r>
          </a:p>
          <a:p>
            <a:r>
              <a:rPr lang="en-IN" dirty="0"/>
              <a:t>end</a:t>
            </a:r>
          </a:p>
          <a:p>
            <a:r>
              <a:rPr lang="en-IN" dirty="0"/>
              <a:t>eroded = </a:t>
            </a:r>
            <a:r>
              <a:rPr lang="en-IN" dirty="0" err="1"/>
              <a:t>imerode</a:t>
            </a:r>
            <a:r>
              <a:rPr lang="en-IN" dirty="0"/>
              <a:t>(I,SE</a:t>
            </a:r>
            <a:r>
              <a:rPr lang="en-IN" dirty="0" smtClean="0"/>
              <a:t>);</a:t>
            </a:r>
            <a:endParaRPr lang="en-IN" dirty="0"/>
          </a:p>
          <a:p>
            <a:r>
              <a:rPr lang="en-IN" dirty="0"/>
              <a:t>s2=input('Enter </a:t>
            </a:r>
            <a:r>
              <a:rPr lang="en-IN" dirty="0" err="1"/>
              <a:t>StructuringElement</a:t>
            </a:r>
            <a:r>
              <a:rPr lang="en-IN" dirty="0"/>
              <a:t> for Dilation:1.diamond 2.square 3.lone 4.disk 5.rectangle::--');</a:t>
            </a:r>
          </a:p>
          <a:p>
            <a:r>
              <a:rPr lang="en-IN" dirty="0"/>
              <a:t>if s2==1</a:t>
            </a:r>
          </a:p>
          <a:p>
            <a:r>
              <a:rPr lang="en-IN" dirty="0"/>
              <a:t>SE = </a:t>
            </a:r>
            <a:r>
              <a:rPr lang="en-IN" dirty="0" err="1"/>
              <a:t>strel</a:t>
            </a:r>
            <a:r>
              <a:rPr lang="en-IN" dirty="0"/>
              <a:t>('diamond', 1);</a:t>
            </a:r>
          </a:p>
          <a:p>
            <a:r>
              <a:rPr lang="en-IN" dirty="0" err="1"/>
              <a:t>elseif</a:t>
            </a:r>
            <a:r>
              <a:rPr lang="en-IN" dirty="0"/>
              <a:t> s2==2</a:t>
            </a:r>
          </a:p>
          <a:p>
            <a:r>
              <a:rPr lang="en-IN" dirty="0"/>
              <a:t>SE = </a:t>
            </a:r>
            <a:r>
              <a:rPr lang="en-IN" dirty="0" err="1"/>
              <a:t>strel</a:t>
            </a:r>
            <a:r>
              <a:rPr lang="en-IN" dirty="0"/>
              <a:t>('square',33);</a:t>
            </a:r>
          </a:p>
          <a:p>
            <a:r>
              <a:rPr lang="en-IN" dirty="0" err="1"/>
              <a:t>elseif</a:t>
            </a:r>
            <a:r>
              <a:rPr lang="en-IN" dirty="0"/>
              <a:t> s2==3</a:t>
            </a:r>
          </a:p>
          <a:p>
            <a:r>
              <a:rPr lang="en-IN" dirty="0"/>
              <a:t>SE = </a:t>
            </a:r>
            <a:r>
              <a:rPr lang="en-IN" dirty="0" err="1"/>
              <a:t>strel</a:t>
            </a:r>
            <a:r>
              <a:rPr lang="en-IN" dirty="0"/>
              <a:t>('line',10,45);</a:t>
            </a:r>
          </a:p>
          <a:p>
            <a:r>
              <a:rPr lang="en-IN" dirty="0" err="1"/>
              <a:t>elseif</a:t>
            </a:r>
            <a:r>
              <a:rPr lang="en-IN" dirty="0"/>
              <a:t> s2==4</a:t>
            </a:r>
          </a:p>
          <a:p>
            <a:r>
              <a:rPr lang="en-IN" dirty="0"/>
              <a:t>SE = </a:t>
            </a:r>
            <a:r>
              <a:rPr lang="en-IN" dirty="0" err="1"/>
              <a:t>strel</a:t>
            </a:r>
            <a:r>
              <a:rPr lang="en-IN" dirty="0"/>
              <a:t>('disk',15);</a:t>
            </a:r>
          </a:p>
          <a:p>
            <a:r>
              <a:rPr lang="en-IN" dirty="0" err="1"/>
              <a:t>elseif</a:t>
            </a:r>
            <a:r>
              <a:rPr lang="en-IN" dirty="0"/>
              <a:t> s2==5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88684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Code:-(Cont’d)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fr-FR" dirty="0"/>
              <a:t>SE = </a:t>
            </a:r>
            <a:r>
              <a:rPr lang="fr-FR" dirty="0" err="1"/>
              <a:t>strel</a:t>
            </a:r>
            <a:r>
              <a:rPr lang="fr-FR" dirty="0"/>
              <a:t>('rectangle',[10 10]);</a:t>
            </a:r>
          </a:p>
          <a:p>
            <a:r>
              <a:rPr lang="en-IN" dirty="0"/>
              <a:t>end</a:t>
            </a:r>
          </a:p>
          <a:p>
            <a:r>
              <a:rPr lang="en-IN" dirty="0" err="1"/>
              <a:t>dil</a:t>
            </a:r>
            <a:r>
              <a:rPr lang="en-IN" dirty="0"/>
              <a:t> = </a:t>
            </a:r>
            <a:r>
              <a:rPr lang="en-IN" dirty="0" err="1"/>
              <a:t>imdilate</a:t>
            </a:r>
            <a:r>
              <a:rPr lang="en-IN" dirty="0"/>
              <a:t>(</a:t>
            </a:r>
            <a:r>
              <a:rPr lang="en-IN" dirty="0" err="1"/>
              <a:t>eroded,SE</a:t>
            </a:r>
            <a:r>
              <a:rPr lang="en-IN" dirty="0"/>
              <a:t>);</a:t>
            </a:r>
          </a:p>
          <a:p>
            <a:r>
              <a:rPr lang="en-IN" dirty="0"/>
              <a:t>subplot(1,3,1);</a:t>
            </a:r>
          </a:p>
          <a:p>
            <a:r>
              <a:rPr lang="en-IN" dirty="0" err="1"/>
              <a:t>imshow</a:t>
            </a:r>
            <a:r>
              <a:rPr lang="en-IN" dirty="0"/>
              <a:t>(I);title('ORIGINAL')</a:t>
            </a:r>
          </a:p>
          <a:p>
            <a:r>
              <a:rPr lang="en-IN" dirty="0"/>
              <a:t>subplot(1,3,2);</a:t>
            </a:r>
          </a:p>
          <a:p>
            <a:r>
              <a:rPr lang="en-IN" dirty="0" err="1"/>
              <a:t>imshow</a:t>
            </a:r>
            <a:r>
              <a:rPr lang="en-IN" dirty="0"/>
              <a:t>(eroded);title('EROSION')</a:t>
            </a:r>
          </a:p>
          <a:p>
            <a:r>
              <a:rPr lang="en-IN" dirty="0"/>
              <a:t>subplot(1,3,3);</a:t>
            </a:r>
          </a:p>
          <a:p>
            <a:r>
              <a:rPr lang="en-IN" dirty="0" err="1"/>
              <a:t>imshow</a:t>
            </a:r>
            <a:r>
              <a:rPr lang="en-IN" dirty="0"/>
              <a:t>(</a:t>
            </a:r>
            <a:r>
              <a:rPr lang="en-IN" dirty="0" err="1"/>
              <a:t>dil</a:t>
            </a:r>
            <a:r>
              <a:rPr lang="en-IN" dirty="0"/>
              <a:t>);title('EROSION+DIALATION=OPENING</a:t>
            </a:r>
            <a:r>
              <a:rPr lang="en-IN" dirty="0" smtClean="0"/>
              <a:t>')</a:t>
            </a:r>
          </a:p>
          <a:p>
            <a:r>
              <a:rPr lang="en-IN" dirty="0"/>
              <a:t> </a:t>
            </a:r>
          </a:p>
          <a:p>
            <a:r>
              <a:rPr lang="en-IN" dirty="0" err="1" smtClean="0"/>
              <a:t>elseif</a:t>
            </a:r>
            <a:r>
              <a:rPr lang="en-IN" dirty="0" smtClean="0"/>
              <a:t> </a:t>
            </a:r>
            <a:r>
              <a:rPr lang="en-IN" dirty="0" err="1"/>
              <a:t>chs</a:t>
            </a:r>
            <a:r>
              <a:rPr lang="en-IN" dirty="0"/>
              <a:t>==2</a:t>
            </a:r>
          </a:p>
          <a:p>
            <a:r>
              <a:rPr lang="en-IN" dirty="0"/>
              <a:t>    I=</a:t>
            </a:r>
            <a:r>
              <a:rPr lang="en-IN" dirty="0" err="1"/>
              <a:t>imread</a:t>
            </a:r>
            <a:r>
              <a:rPr lang="en-IN" dirty="0"/>
              <a:t>('</a:t>
            </a:r>
            <a:r>
              <a:rPr lang="en-IN" dirty="0" err="1"/>
              <a:t>erdl.tif</a:t>
            </a:r>
            <a:r>
              <a:rPr lang="en-IN" dirty="0"/>
              <a:t>');</a:t>
            </a:r>
          </a:p>
          <a:p>
            <a:r>
              <a:rPr lang="en-IN" dirty="0"/>
              <a:t>s1=input('Enter </a:t>
            </a:r>
            <a:r>
              <a:rPr lang="en-IN" dirty="0" err="1"/>
              <a:t>StructuringElement</a:t>
            </a:r>
            <a:r>
              <a:rPr lang="en-IN" dirty="0"/>
              <a:t> for Dilation:1.diamond 2.square 3.lone 4.disk 5.rectangle::--');</a:t>
            </a:r>
          </a:p>
          <a:p>
            <a:r>
              <a:rPr lang="en-IN" dirty="0"/>
              <a:t>if s1==1</a:t>
            </a:r>
          </a:p>
          <a:p>
            <a:r>
              <a:rPr lang="en-IN" dirty="0"/>
              <a:t>SE = </a:t>
            </a:r>
            <a:r>
              <a:rPr lang="en-IN" dirty="0" err="1"/>
              <a:t>strel</a:t>
            </a:r>
            <a:r>
              <a:rPr lang="en-IN" dirty="0"/>
              <a:t>('diamond', 1);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4557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Code:-(Cont’d)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IN" dirty="0" err="1"/>
              <a:t>elseif</a:t>
            </a:r>
            <a:r>
              <a:rPr lang="en-IN" dirty="0"/>
              <a:t> s1==2</a:t>
            </a:r>
          </a:p>
          <a:p>
            <a:r>
              <a:rPr lang="en-IN" dirty="0"/>
              <a:t>SE = </a:t>
            </a:r>
            <a:r>
              <a:rPr lang="en-IN" dirty="0" err="1"/>
              <a:t>strel</a:t>
            </a:r>
            <a:r>
              <a:rPr lang="en-IN" dirty="0"/>
              <a:t>('square',33);</a:t>
            </a:r>
          </a:p>
          <a:p>
            <a:r>
              <a:rPr lang="en-IN" dirty="0" err="1"/>
              <a:t>elseif</a:t>
            </a:r>
            <a:r>
              <a:rPr lang="en-IN" dirty="0"/>
              <a:t> s1==3</a:t>
            </a:r>
          </a:p>
          <a:p>
            <a:r>
              <a:rPr lang="en-IN" dirty="0"/>
              <a:t>SE = </a:t>
            </a:r>
            <a:r>
              <a:rPr lang="en-IN" dirty="0" err="1"/>
              <a:t>strel</a:t>
            </a:r>
            <a:r>
              <a:rPr lang="en-IN" dirty="0"/>
              <a:t>('line',10,45);</a:t>
            </a:r>
          </a:p>
          <a:p>
            <a:r>
              <a:rPr lang="en-IN" dirty="0" err="1"/>
              <a:t>elseif</a:t>
            </a:r>
            <a:r>
              <a:rPr lang="en-IN" dirty="0"/>
              <a:t> s1==4</a:t>
            </a:r>
          </a:p>
          <a:p>
            <a:r>
              <a:rPr lang="en-IN" dirty="0"/>
              <a:t>SE = </a:t>
            </a:r>
            <a:r>
              <a:rPr lang="en-IN" dirty="0" err="1"/>
              <a:t>strel</a:t>
            </a:r>
            <a:r>
              <a:rPr lang="en-IN" dirty="0"/>
              <a:t>('disk',15);</a:t>
            </a:r>
          </a:p>
          <a:p>
            <a:r>
              <a:rPr lang="en-IN" dirty="0" err="1"/>
              <a:t>elseif</a:t>
            </a:r>
            <a:r>
              <a:rPr lang="en-IN" dirty="0"/>
              <a:t> s1==5</a:t>
            </a:r>
          </a:p>
          <a:p>
            <a:r>
              <a:rPr lang="fr-FR" dirty="0"/>
              <a:t>SE = </a:t>
            </a:r>
            <a:r>
              <a:rPr lang="fr-FR" dirty="0" err="1"/>
              <a:t>strel</a:t>
            </a:r>
            <a:r>
              <a:rPr lang="fr-FR" dirty="0"/>
              <a:t>('rectangle',[10 10]);</a:t>
            </a:r>
          </a:p>
          <a:p>
            <a:r>
              <a:rPr lang="en-IN" dirty="0"/>
              <a:t>end</a:t>
            </a:r>
          </a:p>
          <a:p>
            <a:r>
              <a:rPr lang="en-IN" dirty="0" err="1"/>
              <a:t>dil</a:t>
            </a:r>
            <a:r>
              <a:rPr lang="en-IN" dirty="0"/>
              <a:t> = </a:t>
            </a:r>
            <a:r>
              <a:rPr lang="en-IN" dirty="0" err="1"/>
              <a:t>imdilate</a:t>
            </a:r>
            <a:r>
              <a:rPr lang="en-IN" dirty="0"/>
              <a:t>(I,SE);</a:t>
            </a:r>
          </a:p>
          <a:p>
            <a:r>
              <a:rPr lang="en-IN" dirty="0"/>
              <a:t> </a:t>
            </a:r>
          </a:p>
          <a:p>
            <a:r>
              <a:rPr lang="en-IN" dirty="0"/>
              <a:t>s2=input('Enter </a:t>
            </a:r>
            <a:r>
              <a:rPr lang="en-IN" dirty="0" err="1"/>
              <a:t>StructuringElement</a:t>
            </a:r>
            <a:r>
              <a:rPr lang="en-IN" dirty="0"/>
              <a:t> for Erosion:1.diamond 2.square 3.lone 4.disk 5.rectangle::--');</a:t>
            </a:r>
          </a:p>
          <a:p>
            <a:r>
              <a:rPr lang="en-IN" dirty="0"/>
              <a:t>if s2==1</a:t>
            </a:r>
          </a:p>
          <a:p>
            <a:r>
              <a:rPr lang="en-IN" dirty="0"/>
              <a:t>SE = </a:t>
            </a:r>
            <a:r>
              <a:rPr lang="en-IN" dirty="0" err="1"/>
              <a:t>strel</a:t>
            </a:r>
            <a:r>
              <a:rPr lang="en-IN" dirty="0"/>
              <a:t>('diamond', 1);</a:t>
            </a:r>
          </a:p>
          <a:p>
            <a:r>
              <a:rPr lang="en-IN" dirty="0" err="1"/>
              <a:t>elseif</a:t>
            </a:r>
            <a:r>
              <a:rPr lang="en-IN" dirty="0"/>
              <a:t> s2==2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84419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Code:-(Cont’d)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en-IN" dirty="0"/>
              <a:t>SE = </a:t>
            </a:r>
            <a:r>
              <a:rPr lang="en-IN" dirty="0" err="1"/>
              <a:t>strel</a:t>
            </a:r>
            <a:r>
              <a:rPr lang="en-IN" dirty="0"/>
              <a:t>('square',33);</a:t>
            </a:r>
          </a:p>
          <a:p>
            <a:r>
              <a:rPr lang="en-IN" dirty="0" err="1"/>
              <a:t>elseif</a:t>
            </a:r>
            <a:r>
              <a:rPr lang="en-IN" dirty="0"/>
              <a:t> s2==3</a:t>
            </a:r>
          </a:p>
          <a:p>
            <a:r>
              <a:rPr lang="en-IN" dirty="0"/>
              <a:t>SE = </a:t>
            </a:r>
            <a:r>
              <a:rPr lang="en-IN" dirty="0" err="1"/>
              <a:t>strel</a:t>
            </a:r>
            <a:r>
              <a:rPr lang="en-IN" dirty="0"/>
              <a:t>('line',10,45);</a:t>
            </a:r>
          </a:p>
          <a:p>
            <a:r>
              <a:rPr lang="en-IN" dirty="0" err="1"/>
              <a:t>elseif</a:t>
            </a:r>
            <a:r>
              <a:rPr lang="en-IN" dirty="0"/>
              <a:t> s2==4</a:t>
            </a:r>
          </a:p>
          <a:p>
            <a:r>
              <a:rPr lang="en-IN" dirty="0"/>
              <a:t>SE = </a:t>
            </a:r>
            <a:r>
              <a:rPr lang="en-IN" dirty="0" err="1"/>
              <a:t>strel</a:t>
            </a:r>
            <a:r>
              <a:rPr lang="en-IN" dirty="0"/>
              <a:t>('disk',15);</a:t>
            </a:r>
          </a:p>
          <a:p>
            <a:r>
              <a:rPr lang="en-IN" dirty="0" err="1"/>
              <a:t>elseif</a:t>
            </a:r>
            <a:r>
              <a:rPr lang="en-IN" dirty="0"/>
              <a:t> s2==5</a:t>
            </a:r>
          </a:p>
          <a:p>
            <a:r>
              <a:rPr lang="fr-FR" dirty="0"/>
              <a:t>SE = </a:t>
            </a:r>
            <a:r>
              <a:rPr lang="fr-FR" dirty="0" err="1"/>
              <a:t>strel</a:t>
            </a:r>
            <a:r>
              <a:rPr lang="fr-FR" dirty="0"/>
              <a:t>('rectangle',[10 10]);</a:t>
            </a:r>
          </a:p>
          <a:p>
            <a:r>
              <a:rPr lang="en-IN" dirty="0"/>
              <a:t>end</a:t>
            </a:r>
          </a:p>
          <a:p>
            <a:r>
              <a:rPr lang="en-IN" dirty="0"/>
              <a:t>eroded = </a:t>
            </a:r>
            <a:r>
              <a:rPr lang="en-IN" dirty="0" err="1"/>
              <a:t>imerode</a:t>
            </a:r>
            <a:r>
              <a:rPr lang="en-IN" dirty="0"/>
              <a:t>(</a:t>
            </a:r>
            <a:r>
              <a:rPr lang="en-IN" dirty="0" err="1"/>
              <a:t>dil,SE</a:t>
            </a:r>
            <a:r>
              <a:rPr lang="en-IN" dirty="0" smtClean="0"/>
              <a:t>);</a:t>
            </a:r>
            <a:endParaRPr lang="en-IN" dirty="0"/>
          </a:p>
          <a:p>
            <a:r>
              <a:rPr lang="en-IN" dirty="0"/>
              <a:t>subplot(1,3,1);</a:t>
            </a:r>
          </a:p>
          <a:p>
            <a:r>
              <a:rPr lang="en-IN" dirty="0" err="1"/>
              <a:t>imshow</a:t>
            </a:r>
            <a:r>
              <a:rPr lang="en-IN" dirty="0"/>
              <a:t>(I);title('ORIGINAL')</a:t>
            </a:r>
          </a:p>
          <a:p>
            <a:r>
              <a:rPr lang="en-IN" dirty="0"/>
              <a:t>subplot(1,3,2);</a:t>
            </a:r>
          </a:p>
          <a:p>
            <a:r>
              <a:rPr lang="en-IN" dirty="0" err="1"/>
              <a:t>imshow</a:t>
            </a:r>
            <a:r>
              <a:rPr lang="en-IN" dirty="0"/>
              <a:t>(</a:t>
            </a:r>
            <a:r>
              <a:rPr lang="en-IN" dirty="0" err="1"/>
              <a:t>dil</a:t>
            </a:r>
            <a:r>
              <a:rPr lang="en-IN" dirty="0"/>
              <a:t>);title('DILATION</a:t>
            </a:r>
            <a:r>
              <a:rPr lang="en-IN" dirty="0" smtClean="0"/>
              <a:t>') </a:t>
            </a:r>
            <a:endParaRPr lang="en-IN" dirty="0"/>
          </a:p>
          <a:p>
            <a:r>
              <a:rPr lang="en-IN" dirty="0"/>
              <a:t>subplot(1,3,3);</a:t>
            </a:r>
          </a:p>
          <a:p>
            <a:r>
              <a:rPr lang="en-IN" dirty="0" err="1"/>
              <a:t>imshow</a:t>
            </a:r>
            <a:r>
              <a:rPr lang="en-IN" dirty="0"/>
              <a:t>(eroded);title('DIALATION+EROSION=OPENING')</a:t>
            </a:r>
          </a:p>
          <a:p>
            <a:r>
              <a:rPr lang="en-IN" dirty="0"/>
              <a:t>end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13000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052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0586434" y="1867437"/>
            <a:ext cx="1339403" cy="4250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022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AIM </a:t>
            </a:r>
            <a:r>
              <a:rPr lang="en-IN" dirty="0" smtClean="0"/>
              <a:t>2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IN" dirty="0" smtClean="0"/>
              <a:t>Write </a:t>
            </a:r>
            <a:r>
              <a:rPr lang="en-IN" dirty="0"/>
              <a:t>a program for following applications of morphological operations for images. </a:t>
            </a:r>
          </a:p>
          <a:p>
            <a:r>
              <a:rPr lang="en-IN" dirty="0" smtClean="0"/>
              <a:t>Boundary </a:t>
            </a:r>
            <a:r>
              <a:rPr lang="en-IN" dirty="0"/>
              <a:t>extraction </a:t>
            </a:r>
          </a:p>
          <a:p>
            <a:r>
              <a:rPr lang="en-IN" dirty="0" smtClean="0"/>
              <a:t>Hole </a:t>
            </a:r>
            <a:r>
              <a:rPr lang="en-IN" dirty="0"/>
              <a:t>filling </a:t>
            </a:r>
          </a:p>
          <a:p>
            <a:r>
              <a:rPr lang="en-IN" dirty="0" smtClean="0"/>
              <a:t>Extraction </a:t>
            </a:r>
            <a:r>
              <a:rPr lang="en-IN" dirty="0"/>
              <a:t>of connected components </a:t>
            </a:r>
          </a:p>
          <a:p>
            <a:r>
              <a:rPr lang="en-IN" dirty="0" smtClean="0"/>
              <a:t>Convex </a:t>
            </a:r>
            <a:r>
              <a:rPr lang="en-IN" dirty="0"/>
              <a:t>hull (optional) </a:t>
            </a:r>
          </a:p>
          <a:p>
            <a:r>
              <a:rPr lang="en-IN" dirty="0" smtClean="0"/>
              <a:t>Skeletons </a:t>
            </a:r>
            <a:r>
              <a:rPr lang="en-IN" dirty="0"/>
              <a:t>(optional) </a:t>
            </a:r>
          </a:p>
          <a:p>
            <a:r>
              <a:rPr lang="en-IN" dirty="0" smtClean="0"/>
              <a:t>Thinning </a:t>
            </a:r>
            <a:r>
              <a:rPr lang="en-IN" dirty="0"/>
              <a:t>(optional) </a:t>
            </a:r>
          </a:p>
          <a:p>
            <a:r>
              <a:rPr lang="en-IN" dirty="0" smtClean="0"/>
              <a:t>Thickening </a:t>
            </a:r>
            <a:r>
              <a:rPr lang="en-IN" dirty="0"/>
              <a:t>(optional) 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55326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Code</a:t>
            </a:r>
            <a:r>
              <a:rPr lang="en-IN" dirty="0" smtClean="0">
                <a:sym typeface="Wingdings" panose="05000000000000000000" pitchFamily="2" charset="2"/>
              </a:rPr>
              <a:t>:- (BOUNDARY EXTRACTION)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IN" dirty="0"/>
              <a:t>A=</a:t>
            </a:r>
            <a:r>
              <a:rPr lang="en-IN" dirty="0" err="1"/>
              <a:t>imread</a:t>
            </a:r>
            <a:r>
              <a:rPr lang="en-IN" dirty="0"/>
              <a:t>('binaryimg.png');</a:t>
            </a:r>
          </a:p>
          <a:p>
            <a:pPr marL="0" indent="0">
              <a:buNone/>
            </a:pPr>
            <a:endParaRPr lang="en-IN" dirty="0"/>
          </a:p>
          <a:p>
            <a:r>
              <a:rPr lang="en-IN" dirty="0"/>
              <a:t>s=</a:t>
            </a:r>
            <a:r>
              <a:rPr lang="en-IN" dirty="0" err="1"/>
              <a:t>strel</a:t>
            </a:r>
            <a:r>
              <a:rPr lang="en-IN" dirty="0"/>
              <a:t>('disk',2,0);</a:t>
            </a:r>
          </a:p>
          <a:p>
            <a:pPr marL="0" indent="0">
              <a:buNone/>
            </a:pPr>
            <a:r>
              <a:rPr lang="en-IN" dirty="0"/>
              <a:t> </a:t>
            </a:r>
          </a:p>
          <a:p>
            <a:r>
              <a:rPr lang="en-IN" dirty="0"/>
              <a:t>F=</a:t>
            </a:r>
            <a:r>
              <a:rPr lang="en-IN" dirty="0" err="1"/>
              <a:t>imerode</a:t>
            </a:r>
            <a:r>
              <a:rPr lang="en-IN" dirty="0"/>
              <a:t>(A,s</a:t>
            </a:r>
            <a:r>
              <a:rPr lang="en-IN" dirty="0" smtClean="0"/>
              <a:t>);</a:t>
            </a:r>
            <a:endParaRPr lang="en-IN" dirty="0"/>
          </a:p>
          <a:p>
            <a:r>
              <a:rPr lang="en-IN" dirty="0"/>
              <a:t>figure</a:t>
            </a:r>
            <a:r>
              <a:rPr lang="en-IN" dirty="0" smtClean="0"/>
              <a:t>,</a:t>
            </a:r>
            <a:endParaRPr lang="en-IN" dirty="0"/>
          </a:p>
          <a:p>
            <a:r>
              <a:rPr lang="en-IN" dirty="0"/>
              <a:t>subplot(2,1,1</a:t>
            </a:r>
            <a:r>
              <a:rPr lang="en-IN" dirty="0" smtClean="0"/>
              <a:t>);</a:t>
            </a:r>
            <a:endParaRPr lang="en-IN" dirty="0"/>
          </a:p>
          <a:p>
            <a:r>
              <a:rPr lang="en-IN" dirty="0" err="1"/>
              <a:t>imshow</a:t>
            </a:r>
            <a:r>
              <a:rPr lang="en-IN" dirty="0"/>
              <a:t>(A);title('Binary Image</a:t>
            </a:r>
            <a:r>
              <a:rPr lang="en-IN" dirty="0" smtClean="0"/>
              <a:t>'); </a:t>
            </a:r>
            <a:endParaRPr lang="en-IN" dirty="0"/>
          </a:p>
          <a:p>
            <a:r>
              <a:rPr lang="en-IN" dirty="0"/>
              <a:t>subplot(2,1,2</a:t>
            </a:r>
            <a:r>
              <a:rPr lang="en-IN" dirty="0" smtClean="0"/>
              <a:t>);</a:t>
            </a:r>
          </a:p>
          <a:p>
            <a:r>
              <a:rPr lang="en-IN" dirty="0" err="1" smtClean="0"/>
              <a:t>imshow</a:t>
            </a:r>
            <a:r>
              <a:rPr lang="en-IN" dirty="0" smtClean="0"/>
              <a:t>(A-F</a:t>
            </a:r>
            <a:r>
              <a:rPr lang="en-IN" dirty="0"/>
              <a:t>);title('Boundary extracted Image');</a:t>
            </a:r>
          </a:p>
          <a:p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163494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3144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AIM 1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 smtClean="0"/>
              <a:t>1</a:t>
            </a:r>
            <a:r>
              <a:rPr lang="en-IN" dirty="0"/>
              <a:t>) Write a program Which performs following morphological operations on images. </a:t>
            </a:r>
          </a:p>
          <a:p>
            <a:r>
              <a:rPr lang="en-IN" dirty="0" smtClean="0"/>
              <a:t> </a:t>
            </a:r>
            <a:r>
              <a:rPr lang="en-IN" dirty="0"/>
              <a:t>Erosion </a:t>
            </a:r>
          </a:p>
          <a:p>
            <a:r>
              <a:rPr lang="en-IN" dirty="0" smtClean="0"/>
              <a:t> </a:t>
            </a:r>
            <a:r>
              <a:rPr lang="en-IN" dirty="0"/>
              <a:t>Dilation </a:t>
            </a:r>
          </a:p>
          <a:p>
            <a:r>
              <a:rPr lang="en-IN" dirty="0" smtClean="0"/>
              <a:t> </a:t>
            </a:r>
            <a:r>
              <a:rPr lang="en-IN" dirty="0"/>
              <a:t>Opening </a:t>
            </a:r>
          </a:p>
          <a:p>
            <a:r>
              <a:rPr lang="en-IN" dirty="0" smtClean="0"/>
              <a:t> </a:t>
            </a:r>
            <a:r>
              <a:rPr lang="en-IN" dirty="0"/>
              <a:t>Closing </a:t>
            </a:r>
          </a:p>
          <a:p>
            <a:r>
              <a:rPr lang="en-IN" dirty="0" smtClean="0"/>
              <a:t> </a:t>
            </a:r>
            <a:r>
              <a:rPr lang="en-IN" dirty="0"/>
              <a:t>Hit or Miss Transformation 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92198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Code</a:t>
            </a:r>
            <a:r>
              <a:rPr lang="en-IN" dirty="0" smtClean="0">
                <a:sym typeface="Wingdings" panose="05000000000000000000" pitchFamily="2" charset="2"/>
              </a:rPr>
              <a:t>:- (HOLE FILLING)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IN" dirty="0" err="1"/>
              <a:t>clc</a:t>
            </a:r>
            <a:r>
              <a:rPr lang="en-IN" dirty="0"/>
              <a:t>;</a:t>
            </a:r>
          </a:p>
          <a:p>
            <a:r>
              <a:rPr lang="en-IN" dirty="0"/>
              <a:t>close all;</a:t>
            </a:r>
          </a:p>
          <a:p>
            <a:r>
              <a:rPr lang="en-IN" dirty="0"/>
              <a:t>clear all;</a:t>
            </a:r>
          </a:p>
          <a:p>
            <a:r>
              <a:rPr lang="en-IN" dirty="0"/>
              <a:t>I=</a:t>
            </a:r>
            <a:r>
              <a:rPr lang="en-IN" dirty="0" err="1"/>
              <a:t>imread</a:t>
            </a:r>
            <a:r>
              <a:rPr lang="en-IN" dirty="0"/>
              <a:t>('</a:t>
            </a:r>
            <a:r>
              <a:rPr lang="en-IN" dirty="0" err="1"/>
              <a:t>hole.tif</a:t>
            </a:r>
            <a:r>
              <a:rPr lang="en-IN" dirty="0"/>
              <a:t>');</a:t>
            </a:r>
          </a:p>
          <a:p>
            <a:r>
              <a:rPr lang="en-IN" dirty="0" err="1"/>
              <a:t>figure,imshow</a:t>
            </a:r>
            <a:r>
              <a:rPr lang="en-IN" dirty="0"/>
              <a:t>(I);</a:t>
            </a:r>
          </a:p>
          <a:p>
            <a:r>
              <a:rPr lang="en-IN" dirty="0"/>
              <a:t>I = </a:t>
            </a:r>
            <a:r>
              <a:rPr lang="en-IN" dirty="0" err="1"/>
              <a:t>imcomplement</a:t>
            </a:r>
            <a:r>
              <a:rPr lang="en-IN" dirty="0"/>
              <a:t>(I);</a:t>
            </a:r>
          </a:p>
          <a:p>
            <a:r>
              <a:rPr lang="en-IN" dirty="0" err="1"/>
              <a:t>sz</a:t>
            </a:r>
            <a:r>
              <a:rPr lang="en-IN" dirty="0"/>
              <a:t>=size(I);</a:t>
            </a:r>
          </a:p>
          <a:p>
            <a:r>
              <a:rPr lang="en-IN" dirty="0"/>
              <a:t>I=I&gt;128;</a:t>
            </a:r>
          </a:p>
          <a:p>
            <a:r>
              <a:rPr lang="en-IN" dirty="0"/>
              <a:t>[a, b] = </a:t>
            </a:r>
            <a:r>
              <a:rPr lang="en-IN" dirty="0" err="1"/>
              <a:t>bwlabel</a:t>
            </a:r>
            <a:r>
              <a:rPr lang="en-IN" dirty="0"/>
              <a:t>(I,8);</a:t>
            </a:r>
          </a:p>
          <a:p>
            <a:r>
              <a:rPr lang="en-IN" dirty="0" err="1"/>
              <a:t>ni</a:t>
            </a:r>
            <a:r>
              <a:rPr lang="en-IN" dirty="0"/>
              <a:t>=ones(</a:t>
            </a:r>
            <a:r>
              <a:rPr lang="en-IN" dirty="0" err="1"/>
              <a:t>sz</a:t>
            </a:r>
            <a:r>
              <a:rPr lang="en-IN" dirty="0"/>
              <a:t>(1),</a:t>
            </a:r>
            <a:r>
              <a:rPr lang="en-IN" dirty="0" err="1"/>
              <a:t>sz</a:t>
            </a:r>
            <a:r>
              <a:rPr lang="en-IN" dirty="0"/>
              <a:t>(2</a:t>
            </a:r>
            <a:r>
              <a:rPr lang="en-IN" dirty="0" smtClean="0"/>
              <a:t>));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834925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Code</a:t>
            </a:r>
            <a:r>
              <a:rPr lang="en-IN" dirty="0" smtClean="0">
                <a:sym typeface="Wingdings" panose="05000000000000000000" pitchFamily="2" charset="2"/>
              </a:rPr>
              <a:t>:- (Cont’d)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IN" dirty="0"/>
              <a:t>for </a:t>
            </a:r>
            <a:r>
              <a:rPr lang="en-IN" dirty="0" err="1"/>
              <a:t>i</a:t>
            </a:r>
            <a:r>
              <a:rPr lang="en-IN" dirty="0"/>
              <a:t>=1:sz(1)</a:t>
            </a:r>
          </a:p>
          <a:p>
            <a:r>
              <a:rPr lang="en-IN" dirty="0"/>
              <a:t>    for j=1:sz(2)</a:t>
            </a:r>
          </a:p>
          <a:p>
            <a:r>
              <a:rPr lang="en-IN" dirty="0"/>
              <a:t>        if a(</a:t>
            </a:r>
            <a:r>
              <a:rPr lang="en-IN" dirty="0" err="1"/>
              <a:t>i,j</a:t>
            </a:r>
            <a:r>
              <a:rPr lang="en-IN" dirty="0"/>
              <a:t>)&gt;0</a:t>
            </a:r>
          </a:p>
          <a:p>
            <a:r>
              <a:rPr lang="en-IN" dirty="0"/>
              <a:t>        </a:t>
            </a:r>
            <a:r>
              <a:rPr lang="en-IN" dirty="0" err="1"/>
              <a:t>ni</a:t>
            </a:r>
            <a:r>
              <a:rPr lang="en-IN" dirty="0"/>
              <a:t>(</a:t>
            </a:r>
            <a:r>
              <a:rPr lang="en-IN" dirty="0" err="1"/>
              <a:t>i,j</a:t>
            </a:r>
            <a:r>
              <a:rPr lang="en-IN" dirty="0"/>
              <a:t>)=1;</a:t>
            </a:r>
          </a:p>
          <a:p>
            <a:r>
              <a:rPr lang="en-IN" dirty="0"/>
              <a:t>        else</a:t>
            </a:r>
          </a:p>
          <a:p>
            <a:r>
              <a:rPr lang="en-IN" dirty="0"/>
              <a:t>            </a:t>
            </a:r>
            <a:r>
              <a:rPr lang="en-IN" dirty="0" err="1"/>
              <a:t>ni</a:t>
            </a:r>
            <a:r>
              <a:rPr lang="en-IN" dirty="0"/>
              <a:t>(</a:t>
            </a:r>
            <a:r>
              <a:rPr lang="en-IN" dirty="0" err="1"/>
              <a:t>i,j</a:t>
            </a:r>
            <a:r>
              <a:rPr lang="en-IN" dirty="0"/>
              <a:t>)=0;</a:t>
            </a:r>
          </a:p>
          <a:p>
            <a:r>
              <a:rPr lang="en-IN" dirty="0"/>
              <a:t>        end</a:t>
            </a:r>
          </a:p>
          <a:p>
            <a:r>
              <a:rPr lang="en-IN" dirty="0"/>
              <a:t>    end</a:t>
            </a:r>
          </a:p>
          <a:p>
            <a:r>
              <a:rPr lang="en-IN" dirty="0"/>
              <a:t>end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449101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Code</a:t>
            </a:r>
            <a:r>
              <a:rPr lang="en-IN" dirty="0" smtClean="0">
                <a:sym typeface="Wingdings" panose="05000000000000000000" pitchFamily="2" charset="2"/>
              </a:rPr>
              <a:t>:- (Cont’d)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IN" dirty="0"/>
              <a:t>for </a:t>
            </a:r>
            <a:r>
              <a:rPr lang="en-IN" dirty="0" err="1"/>
              <a:t>i</a:t>
            </a:r>
            <a:r>
              <a:rPr lang="en-IN" dirty="0"/>
              <a:t>=1:sz(1)</a:t>
            </a:r>
          </a:p>
          <a:p>
            <a:r>
              <a:rPr lang="en-IN" dirty="0"/>
              <a:t>    for j=1:sz(2)</a:t>
            </a:r>
          </a:p>
          <a:p>
            <a:r>
              <a:rPr lang="en-IN" dirty="0"/>
              <a:t>        if a(</a:t>
            </a:r>
            <a:r>
              <a:rPr lang="en-IN" dirty="0" err="1"/>
              <a:t>i,j</a:t>
            </a:r>
            <a:r>
              <a:rPr lang="en-IN" dirty="0"/>
              <a:t>)&gt;1</a:t>
            </a:r>
          </a:p>
          <a:p>
            <a:r>
              <a:rPr lang="en-IN" dirty="0"/>
              <a:t>        </a:t>
            </a:r>
            <a:r>
              <a:rPr lang="en-IN" dirty="0" err="1"/>
              <a:t>ni</a:t>
            </a:r>
            <a:r>
              <a:rPr lang="en-IN" dirty="0"/>
              <a:t>(</a:t>
            </a:r>
            <a:r>
              <a:rPr lang="en-IN" dirty="0" err="1"/>
              <a:t>i,j</a:t>
            </a:r>
            <a:r>
              <a:rPr lang="en-IN" dirty="0"/>
              <a:t>)=1;</a:t>
            </a:r>
          </a:p>
          <a:p>
            <a:r>
              <a:rPr lang="en-IN" dirty="0"/>
              <a:t>        else</a:t>
            </a:r>
          </a:p>
          <a:p>
            <a:r>
              <a:rPr lang="en-IN" dirty="0"/>
              <a:t>            </a:t>
            </a:r>
            <a:r>
              <a:rPr lang="en-IN" dirty="0" err="1"/>
              <a:t>ni</a:t>
            </a:r>
            <a:r>
              <a:rPr lang="en-IN" dirty="0"/>
              <a:t>(</a:t>
            </a:r>
            <a:r>
              <a:rPr lang="en-IN" dirty="0" err="1"/>
              <a:t>i,j</a:t>
            </a:r>
            <a:r>
              <a:rPr lang="en-IN" dirty="0"/>
              <a:t>)=0;</a:t>
            </a:r>
          </a:p>
          <a:p>
            <a:r>
              <a:rPr lang="en-IN" dirty="0"/>
              <a:t>        end</a:t>
            </a:r>
          </a:p>
          <a:p>
            <a:r>
              <a:rPr lang="en-IN" dirty="0"/>
              <a:t>    end</a:t>
            </a:r>
          </a:p>
          <a:p>
            <a:r>
              <a:rPr lang="en-IN" dirty="0"/>
              <a:t>end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107308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Code</a:t>
            </a:r>
            <a:r>
              <a:rPr lang="en-IN" dirty="0" smtClean="0">
                <a:sym typeface="Wingdings" panose="05000000000000000000" pitchFamily="2" charset="2"/>
              </a:rPr>
              <a:t>:- (Cont’d)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IN" dirty="0"/>
              <a:t>I=</a:t>
            </a:r>
            <a:r>
              <a:rPr lang="en-IN" dirty="0" err="1"/>
              <a:t>imcomplement</a:t>
            </a:r>
            <a:r>
              <a:rPr lang="en-IN" dirty="0"/>
              <a:t>(I);</a:t>
            </a:r>
          </a:p>
          <a:p>
            <a:r>
              <a:rPr lang="en-IN" dirty="0"/>
              <a:t>for </a:t>
            </a:r>
            <a:r>
              <a:rPr lang="en-IN" dirty="0" err="1"/>
              <a:t>i</a:t>
            </a:r>
            <a:r>
              <a:rPr lang="en-IN" dirty="0"/>
              <a:t>=1:sz(1)</a:t>
            </a:r>
          </a:p>
          <a:p>
            <a:r>
              <a:rPr lang="en-IN" dirty="0"/>
              <a:t>    for j=1:sz(2)</a:t>
            </a:r>
          </a:p>
          <a:p>
            <a:r>
              <a:rPr lang="en-IN" dirty="0"/>
              <a:t>        if </a:t>
            </a:r>
            <a:r>
              <a:rPr lang="en-IN" dirty="0" err="1"/>
              <a:t>ni</a:t>
            </a:r>
            <a:r>
              <a:rPr lang="en-IN" dirty="0"/>
              <a:t>(</a:t>
            </a:r>
            <a:r>
              <a:rPr lang="en-IN" dirty="0" err="1"/>
              <a:t>i,j</a:t>
            </a:r>
            <a:r>
              <a:rPr lang="en-IN" dirty="0"/>
              <a:t>)&gt;0</a:t>
            </a:r>
          </a:p>
          <a:p>
            <a:r>
              <a:rPr lang="en-IN" dirty="0"/>
              <a:t>        I(</a:t>
            </a:r>
            <a:r>
              <a:rPr lang="en-IN" dirty="0" err="1"/>
              <a:t>i,j</a:t>
            </a:r>
            <a:r>
              <a:rPr lang="en-IN" dirty="0"/>
              <a:t>)=I(</a:t>
            </a:r>
            <a:r>
              <a:rPr lang="en-IN" dirty="0" err="1"/>
              <a:t>i,j</a:t>
            </a:r>
            <a:r>
              <a:rPr lang="en-IN" dirty="0"/>
              <a:t>)+</a:t>
            </a:r>
            <a:r>
              <a:rPr lang="en-IN" dirty="0" err="1"/>
              <a:t>ni</a:t>
            </a:r>
            <a:r>
              <a:rPr lang="en-IN" dirty="0"/>
              <a:t>(</a:t>
            </a:r>
            <a:r>
              <a:rPr lang="en-IN" dirty="0" err="1"/>
              <a:t>i,j</a:t>
            </a:r>
            <a:r>
              <a:rPr lang="en-IN" dirty="0"/>
              <a:t>);</a:t>
            </a:r>
          </a:p>
          <a:p>
            <a:r>
              <a:rPr lang="en-IN" dirty="0"/>
              <a:t>        end</a:t>
            </a:r>
          </a:p>
          <a:p>
            <a:r>
              <a:rPr lang="en-IN" dirty="0"/>
              <a:t>    end</a:t>
            </a:r>
          </a:p>
          <a:p>
            <a:r>
              <a:rPr lang="en-IN" dirty="0" smtClean="0"/>
              <a:t>end</a:t>
            </a:r>
            <a:endParaRPr lang="en-IN" dirty="0"/>
          </a:p>
          <a:p>
            <a:r>
              <a:rPr lang="en-IN" dirty="0" err="1"/>
              <a:t>figure,imshow</a:t>
            </a:r>
            <a:r>
              <a:rPr lang="en-IN" dirty="0"/>
              <a:t>(</a:t>
            </a:r>
            <a:r>
              <a:rPr lang="en-IN" dirty="0" err="1"/>
              <a:t>ni</a:t>
            </a:r>
            <a:r>
              <a:rPr lang="en-IN" dirty="0" smtClean="0"/>
              <a:t>); </a:t>
            </a:r>
            <a:endParaRPr lang="en-IN" dirty="0"/>
          </a:p>
          <a:p>
            <a:r>
              <a:rPr lang="en-IN" dirty="0" err="1"/>
              <a:t>figure,imshow</a:t>
            </a:r>
            <a:r>
              <a:rPr lang="en-IN" dirty="0"/>
              <a:t>(I);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909120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5339" y="1856706"/>
            <a:ext cx="3627750" cy="320442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6722" y="1932593"/>
            <a:ext cx="3550276" cy="312853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090" y="2055614"/>
            <a:ext cx="2796145" cy="2709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9466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Code</a:t>
            </a:r>
            <a:r>
              <a:rPr lang="en-IN" dirty="0">
                <a:sym typeface="Wingdings" panose="05000000000000000000" pitchFamily="2" charset="2"/>
              </a:rPr>
              <a:t>:- (</a:t>
            </a:r>
            <a:r>
              <a:rPr lang="en-IN" dirty="0"/>
              <a:t>Extraction of connected </a:t>
            </a:r>
            <a:r>
              <a:rPr lang="en-IN" dirty="0" smtClean="0"/>
              <a:t>components</a:t>
            </a:r>
            <a:r>
              <a:rPr lang="en-IN" dirty="0" smtClean="0">
                <a:sym typeface="Wingdings" panose="05000000000000000000" pitchFamily="2" charset="2"/>
              </a:rPr>
              <a:t>)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IN" dirty="0" err="1"/>
              <a:t>clc</a:t>
            </a:r>
            <a:r>
              <a:rPr lang="en-IN" dirty="0"/>
              <a:t>;</a:t>
            </a:r>
          </a:p>
          <a:p>
            <a:r>
              <a:rPr lang="en-IN" dirty="0"/>
              <a:t>close all;</a:t>
            </a:r>
          </a:p>
          <a:p>
            <a:r>
              <a:rPr lang="en-IN" dirty="0"/>
              <a:t>clear all;</a:t>
            </a:r>
          </a:p>
          <a:p>
            <a:r>
              <a:rPr lang="en-IN" dirty="0"/>
              <a:t>I=</a:t>
            </a:r>
            <a:r>
              <a:rPr lang="en-IN" dirty="0" err="1"/>
              <a:t>imread</a:t>
            </a:r>
            <a:r>
              <a:rPr lang="en-IN" dirty="0"/>
              <a:t>('mob2.jpg');</a:t>
            </a:r>
          </a:p>
          <a:p>
            <a:r>
              <a:rPr lang="en-IN" dirty="0"/>
              <a:t>I = rgb2gray(I);</a:t>
            </a:r>
          </a:p>
          <a:p>
            <a:r>
              <a:rPr lang="en-IN" dirty="0" err="1"/>
              <a:t>figure,imshow</a:t>
            </a:r>
            <a:r>
              <a:rPr lang="en-IN" dirty="0"/>
              <a:t>(I);</a:t>
            </a:r>
          </a:p>
          <a:p>
            <a:r>
              <a:rPr lang="en-IN" dirty="0"/>
              <a:t>I = </a:t>
            </a:r>
            <a:r>
              <a:rPr lang="en-IN" dirty="0" err="1"/>
              <a:t>imcomplement</a:t>
            </a:r>
            <a:r>
              <a:rPr lang="en-IN" dirty="0"/>
              <a:t>(I);</a:t>
            </a:r>
          </a:p>
          <a:p>
            <a:r>
              <a:rPr lang="en-IN" dirty="0" err="1"/>
              <a:t>sz</a:t>
            </a:r>
            <a:r>
              <a:rPr lang="en-IN" dirty="0"/>
              <a:t>=size(I);</a:t>
            </a:r>
          </a:p>
          <a:p>
            <a:r>
              <a:rPr lang="en-IN" dirty="0"/>
              <a:t>I=I&gt;128;</a:t>
            </a:r>
          </a:p>
          <a:p>
            <a:r>
              <a:rPr lang="en-IN" dirty="0"/>
              <a:t>[a, b] = </a:t>
            </a:r>
            <a:r>
              <a:rPr lang="en-IN" dirty="0" err="1"/>
              <a:t>bwlabel</a:t>
            </a:r>
            <a:r>
              <a:rPr lang="en-IN" dirty="0"/>
              <a:t>(I,8);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204858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Code</a:t>
            </a:r>
            <a:r>
              <a:rPr lang="en-IN" dirty="0">
                <a:sym typeface="Wingdings" panose="05000000000000000000" pitchFamily="2" charset="2"/>
              </a:rPr>
              <a:t>:- </a:t>
            </a:r>
            <a:r>
              <a:rPr lang="en-IN" dirty="0" smtClean="0">
                <a:sym typeface="Wingdings" panose="05000000000000000000" pitchFamily="2" charset="2"/>
              </a:rPr>
              <a:t>(Cont’d)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IN" dirty="0"/>
              <a:t>for </a:t>
            </a:r>
            <a:r>
              <a:rPr lang="en-IN" dirty="0" err="1"/>
              <a:t>i</a:t>
            </a:r>
            <a:r>
              <a:rPr lang="en-IN" dirty="0"/>
              <a:t>=1:sz(1)</a:t>
            </a:r>
          </a:p>
          <a:p>
            <a:r>
              <a:rPr lang="en-IN" dirty="0"/>
              <a:t>    for j=1:sz(2)</a:t>
            </a:r>
          </a:p>
          <a:p>
            <a:r>
              <a:rPr lang="en-IN" dirty="0"/>
              <a:t>        if a(</a:t>
            </a:r>
            <a:r>
              <a:rPr lang="en-IN" dirty="0" err="1"/>
              <a:t>i,j</a:t>
            </a:r>
            <a:r>
              <a:rPr lang="en-IN" dirty="0"/>
              <a:t>)&gt;0</a:t>
            </a:r>
          </a:p>
          <a:p>
            <a:r>
              <a:rPr lang="en-IN" dirty="0"/>
              <a:t>        </a:t>
            </a:r>
            <a:r>
              <a:rPr lang="en-IN" dirty="0" err="1"/>
              <a:t>ni</a:t>
            </a:r>
            <a:r>
              <a:rPr lang="en-IN" dirty="0"/>
              <a:t>(</a:t>
            </a:r>
            <a:r>
              <a:rPr lang="en-IN" dirty="0" err="1"/>
              <a:t>i,j</a:t>
            </a:r>
            <a:r>
              <a:rPr lang="en-IN" dirty="0"/>
              <a:t>)=1;</a:t>
            </a:r>
          </a:p>
          <a:p>
            <a:r>
              <a:rPr lang="en-IN" dirty="0"/>
              <a:t>        else</a:t>
            </a:r>
          </a:p>
          <a:p>
            <a:r>
              <a:rPr lang="en-IN" dirty="0"/>
              <a:t>            </a:t>
            </a:r>
            <a:r>
              <a:rPr lang="en-IN" dirty="0" err="1"/>
              <a:t>ni</a:t>
            </a:r>
            <a:r>
              <a:rPr lang="en-IN" dirty="0"/>
              <a:t>(</a:t>
            </a:r>
            <a:r>
              <a:rPr lang="en-IN" dirty="0" err="1"/>
              <a:t>i,j</a:t>
            </a:r>
            <a:r>
              <a:rPr lang="en-IN" dirty="0"/>
              <a:t>)=0;</a:t>
            </a:r>
          </a:p>
          <a:p>
            <a:r>
              <a:rPr lang="en-IN" dirty="0"/>
              <a:t>        end</a:t>
            </a:r>
          </a:p>
          <a:p>
            <a:r>
              <a:rPr lang="en-IN" dirty="0"/>
              <a:t>    end</a:t>
            </a:r>
          </a:p>
          <a:p>
            <a:r>
              <a:rPr lang="en-IN" dirty="0"/>
              <a:t>end</a:t>
            </a:r>
          </a:p>
          <a:p>
            <a:r>
              <a:rPr lang="en-IN" dirty="0" err="1"/>
              <a:t>figure,imshow</a:t>
            </a:r>
            <a:r>
              <a:rPr lang="en-IN" dirty="0"/>
              <a:t>(</a:t>
            </a:r>
            <a:r>
              <a:rPr lang="en-IN" dirty="0" err="1"/>
              <a:t>ni</a:t>
            </a:r>
            <a:r>
              <a:rPr lang="en-IN" dirty="0"/>
              <a:t>);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30792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0700" y="3416792"/>
            <a:ext cx="6591300" cy="32956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384" y="439223"/>
            <a:ext cx="5019675" cy="24765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313002" y="3250670"/>
            <a:ext cx="356443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Input Image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856049" y="2493462"/>
            <a:ext cx="408060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Output</a:t>
            </a:r>
            <a:r>
              <a:rPr lang="en-US" sz="5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Image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509920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327665" y="2967335"/>
            <a:ext cx="353667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THANK YOU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043649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Code :- (EROISION-DIALATION)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IN" dirty="0"/>
              <a:t>clear all;</a:t>
            </a:r>
          </a:p>
          <a:p>
            <a:r>
              <a:rPr lang="en-IN" dirty="0"/>
              <a:t>close all;</a:t>
            </a:r>
          </a:p>
          <a:p>
            <a:r>
              <a:rPr lang="en-IN" dirty="0" err="1"/>
              <a:t>clc</a:t>
            </a:r>
            <a:r>
              <a:rPr lang="en-IN" dirty="0"/>
              <a:t>;</a:t>
            </a:r>
          </a:p>
          <a:p>
            <a:r>
              <a:rPr lang="en-IN" dirty="0"/>
              <a:t> </a:t>
            </a:r>
          </a:p>
          <a:p>
            <a:r>
              <a:rPr lang="en-IN" dirty="0" err="1"/>
              <a:t>chs</a:t>
            </a:r>
            <a:r>
              <a:rPr lang="en-IN" dirty="0"/>
              <a:t>=input('PRESS 1. FOR EROSION:-2. FOR DILATION:-');</a:t>
            </a:r>
          </a:p>
          <a:p>
            <a:r>
              <a:rPr lang="en-IN" dirty="0"/>
              <a:t>if </a:t>
            </a:r>
            <a:r>
              <a:rPr lang="en-IN" dirty="0" err="1"/>
              <a:t>chs</a:t>
            </a:r>
            <a:r>
              <a:rPr lang="en-IN" dirty="0"/>
              <a:t>==1</a:t>
            </a:r>
          </a:p>
          <a:p>
            <a:r>
              <a:rPr lang="en-IN" dirty="0"/>
              <a:t>    </a:t>
            </a:r>
          </a:p>
          <a:p>
            <a:r>
              <a:rPr lang="en-IN" dirty="0"/>
              <a:t>I=</a:t>
            </a:r>
            <a:r>
              <a:rPr lang="en-IN" dirty="0" err="1"/>
              <a:t>imread</a:t>
            </a:r>
            <a:r>
              <a:rPr lang="en-IN" dirty="0"/>
              <a:t>('</a:t>
            </a:r>
            <a:r>
              <a:rPr lang="en-IN" dirty="0" err="1"/>
              <a:t>erdl.tif</a:t>
            </a:r>
            <a:r>
              <a:rPr lang="en-IN" dirty="0"/>
              <a:t>');</a:t>
            </a:r>
          </a:p>
          <a:p>
            <a:r>
              <a:rPr lang="en-IN" dirty="0"/>
              <a:t>SE1 = </a:t>
            </a:r>
            <a:r>
              <a:rPr lang="en-IN" dirty="0" err="1"/>
              <a:t>strel</a:t>
            </a:r>
            <a:r>
              <a:rPr lang="en-IN" dirty="0"/>
              <a:t>('diamond', 1);</a:t>
            </a:r>
          </a:p>
          <a:p>
            <a:r>
              <a:rPr lang="en-IN" dirty="0"/>
              <a:t>SE2 = </a:t>
            </a:r>
            <a:r>
              <a:rPr lang="en-IN" dirty="0" err="1"/>
              <a:t>strel</a:t>
            </a:r>
            <a:r>
              <a:rPr lang="en-IN" dirty="0"/>
              <a:t>('square',33);</a:t>
            </a:r>
          </a:p>
          <a:p>
            <a:r>
              <a:rPr lang="en-IN" dirty="0"/>
              <a:t>SE3 = </a:t>
            </a:r>
            <a:r>
              <a:rPr lang="en-IN" dirty="0" err="1"/>
              <a:t>strel</a:t>
            </a:r>
            <a:r>
              <a:rPr lang="en-IN" dirty="0"/>
              <a:t>('line',10,45);</a:t>
            </a:r>
          </a:p>
          <a:p>
            <a:r>
              <a:rPr lang="en-IN" dirty="0"/>
              <a:t>SE4 = </a:t>
            </a:r>
            <a:r>
              <a:rPr lang="en-IN" dirty="0" err="1"/>
              <a:t>strel</a:t>
            </a:r>
            <a:r>
              <a:rPr lang="en-IN" dirty="0"/>
              <a:t>('disk',15);</a:t>
            </a:r>
          </a:p>
          <a:p>
            <a:r>
              <a:rPr lang="fr-FR" dirty="0"/>
              <a:t>SE5 = </a:t>
            </a:r>
            <a:r>
              <a:rPr lang="fr-FR" dirty="0" err="1"/>
              <a:t>strel</a:t>
            </a:r>
            <a:r>
              <a:rPr lang="fr-FR" dirty="0"/>
              <a:t>('rectangle',[10 10]);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95685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Code</a:t>
            </a:r>
            <a:r>
              <a:rPr lang="en-IN" dirty="0" smtClean="0">
                <a:sym typeface="Wingdings" panose="05000000000000000000" pitchFamily="2" charset="2"/>
              </a:rPr>
              <a:t>:-(Cont’d)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IN" dirty="0"/>
              <a:t>eroded1 = </a:t>
            </a:r>
            <a:r>
              <a:rPr lang="en-IN" dirty="0" err="1"/>
              <a:t>imerode</a:t>
            </a:r>
            <a:r>
              <a:rPr lang="en-IN" dirty="0"/>
              <a:t>(I,SE1);</a:t>
            </a:r>
          </a:p>
          <a:p>
            <a:r>
              <a:rPr lang="en-IN" dirty="0"/>
              <a:t>eroded2 = </a:t>
            </a:r>
            <a:r>
              <a:rPr lang="en-IN" dirty="0" err="1"/>
              <a:t>imerode</a:t>
            </a:r>
            <a:r>
              <a:rPr lang="en-IN" dirty="0"/>
              <a:t>(I,SE2);</a:t>
            </a:r>
          </a:p>
          <a:p>
            <a:r>
              <a:rPr lang="en-IN" dirty="0"/>
              <a:t>eroded3 = </a:t>
            </a:r>
            <a:r>
              <a:rPr lang="en-IN" dirty="0" err="1"/>
              <a:t>imerode</a:t>
            </a:r>
            <a:r>
              <a:rPr lang="en-IN" dirty="0"/>
              <a:t>(I,SE3);</a:t>
            </a:r>
          </a:p>
          <a:p>
            <a:r>
              <a:rPr lang="en-IN" dirty="0"/>
              <a:t>eroded4 = </a:t>
            </a:r>
            <a:r>
              <a:rPr lang="en-IN" dirty="0" err="1"/>
              <a:t>imerode</a:t>
            </a:r>
            <a:r>
              <a:rPr lang="en-IN" dirty="0"/>
              <a:t>(I,SE4);</a:t>
            </a:r>
          </a:p>
          <a:p>
            <a:r>
              <a:rPr lang="en-IN" dirty="0"/>
              <a:t>eroded5 = </a:t>
            </a:r>
            <a:r>
              <a:rPr lang="en-IN" dirty="0" err="1"/>
              <a:t>imerode</a:t>
            </a:r>
            <a:r>
              <a:rPr lang="en-IN" dirty="0"/>
              <a:t>(I,SE5);</a:t>
            </a:r>
          </a:p>
          <a:p>
            <a:r>
              <a:rPr lang="en-IN" dirty="0"/>
              <a:t>subplot(2,3,1);</a:t>
            </a:r>
          </a:p>
          <a:p>
            <a:r>
              <a:rPr lang="en-IN" dirty="0" err="1"/>
              <a:t>imshow</a:t>
            </a:r>
            <a:r>
              <a:rPr lang="en-IN" dirty="0"/>
              <a:t>(I);title('ORIGINAL')</a:t>
            </a:r>
          </a:p>
          <a:p>
            <a:r>
              <a:rPr lang="en-IN" dirty="0"/>
              <a:t>subplot(2,3,2);</a:t>
            </a:r>
          </a:p>
          <a:p>
            <a:r>
              <a:rPr lang="en-IN" dirty="0" err="1"/>
              <a:t>imshow</a:t>
            </a:r>
            <a:r>
              <a:rPr lang="en-IN" dirty="0"/>
              <a:t>(eroded1);title('Diamond')</a:t>
            </a:r>
          </a:p>
          <a:p>
            <a:r>
              <a:rPr lang="en-IN" dirty="0"/>
              <a:t>subplot(2,3,3);</a:t>
            </a:r>
          </a:p>
          <a:p>
            <a:r>
              <a:rPr lang="en-IN" dirty="0" err="1"/>
              <a:t>imshow</a:t>
            </a:r>
            <a:r>
              <a:rPr lang="en-IN" dirty="0"/>
              <a:t>(eroded2);title('Square')</a:t>
            </a:r>
          </a:p>
          <a:p>
            <a:r>
              <a:rPr lang="en-IN" dirty="0"/>
              <a:t>subplot(2,3,4);</a:t>
            </a:r>
          </a:p>
          <a:p>
            <a:r>
              <a:rPr lang="en-IN" dirty="0" err="1"/>
              <a:t>imshow</a:t>
            </a:r>
            <a:r>
              <a:rPr lang="en-IN" dirty="0"/>
              <a:t>(eroded3);title('Line')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3539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Code</a:t>
            </a:r>
            <a:r>
              <a:rPr lang="en-IN" dirty="0" smtClean="0">
                <a:sym typeface="Wingdings" panose="05000000000000000000" pitchFamily="2" charset="2"/>
              </a:rPr>
              <a:t>:-(Cont’d)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IN" dirty="0"/>
              <a:t>subplot(2,3,5);</a:t>
            </a:r>
          </a:p>
          <a:p>
            <a:r>
              <a:rPr lang="en-IN" dirty="0" err="1"/>
              <a:t>imshow</a:t>
            </a:r>
            <a:r>
              <a:rPr lang="en-IN" dirty="0"/>
              <a:t>(eroded4);title('Disk')</a:t>
            </a:r>
          </a:p>
          <a:p>
            <a:r>
              <a:rPr lang="en-IN" dirty="0"/>
              <a:t>subplot(2,3,6);</a:t>
            </a:r>
          </a:p>
          <a:p>
            <a:r>
              <a:rPr lang="en-IN" dirty="0" err="1"/>
              <a:t>imshow</a:t>
            </a:r>
            <a:r>
              <a:rPr lang="en-IN" dirty="0"/>
              <a:t>(eroded5);title('Rectangle')</a:t>
            </a:r>
          </a:p>
          <a:p>
            <a:r>
              <a:rPr lang="en-IN" dirty="0"/>
              <a:t> </a:t>
            </a:r>
          </a:p>
          <a:p>
            <a:r>
              <a:rPr lang="en-IN" dirty="0" err="1"/>
              <a:t>elseif</a:t>
            </a:r>
            <a:r>
              <a:rPr lang="en-IN" dirty="0"/>
              <a:t> </a:t>
            </a:r>
            <a:r>
              <a:rPr lang="en-IN" dirty="0" err="1"/>
              <a:t>chs</a:t>
            </a:r>
            <a:r>
              <a:rPr lang="en-IN" dirty="0"/>
              <a:t>==2</a:t>
            </a:r>
          </a:p>
          <a:p>
            <a:r>
              <a:rPr lang="en-IN" dirty="0"/>
              <a:t>I=</a:t>
            </a:r>
            <a:r>
              <a:rPr lang="en-IN" dirty="0" err="1"/>
              <a:t>imread</a:t>
            </a:r>
            <a:r>
              <a:rPr lang="en-IN" dirty="0"/>
              <a:t>('</a:t>
            </a:r>
            <a:r>
              <a:rPr lang="en-IN" dirty="0" err="1"/>
              <a:t>erdl.tif</a:t>
            </a:r>
            <a:r>
              <a:rPr lang="en-IN" dirty="0"/>
              <a:t>');</a:t>
            </a:r>
          </a:p>
          <a:p>
            <a:r>
              <a:rPr lang="en-IN" dirty="0"/>
              <a:t>SE1 = </a:t>
            </a:r>
            <a:r>
              <a:rPr lang="en-IN" dirty="0" err="1"/>
              <a:t>strel</a:t>
            </a:r>
            <a:r>
              <a:rPr lang="en-IN" dirty="0"/>
              <a:t>('diamond', 1);</a:t>
            </a:r>
          </a:p>
          <a:p>
            <a:r>
              <a:rPr lang="en-IN" dirty="0"/>
              <a:t>SE2 = </a:t>
            </a:r>
            <a:r>
              <a:rPr lang="en-IN" dirty="0" err="1"/>
              <a:t>strel</a:t>
            </a:r>
            <a:r>
              <a:rPr lang="en-IN" dirty="0"/>
              <a:t>('square',33);</a:t>
            </a:r>
          </a:p>
          <a:p>
            <a:r>
              <a:rPr lang="en-IN" dirty="0"/>
              <a:t>SE3 = </a:t>
            </a:r>
            <a:r>
              <a:rPr lang="en-IN" dirty="0" err="1"/>
              <a:t>strel</a:t>
            </a:r>
            <a:r>
              <a:rPr lang="en-IN" dirty="0"/>
              <a:t>('line',10,45);</a:t>
            </a:r>
          </a:p>
          <a:p>
            <a:r>
              <a:rPr lang="en-IN" dirty="0"/>
              <a:t>SE4 = </a:t>
            </a:r>
            <a:r>
              <a:rPr lang="en-IN" dirty="0" err="1"/>
              <a:t>strel</a:t>
            </a:r>
            <a:r>
              <a:rPr lang="en-IN" dirty="0"/>
              <a:t>('disk',15);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56506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Code</a:t>
            </a:r>
            <a:r>
              <a:rPr lang="en-IN" dirty="0" smtClean="0">
                <a:sym typeface="Wingdings" panose="05000000000000000000" pitchFamily="2" charset="2"/>
              </a:rPr>
              <a:t>:-(Cont’d)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FR" dirty="0"/>
              <a:t>SE5 = </a:t>
            </a:r>
            <a:r>
              <a:rPr lang="fr-FR" dirty="0" err="1"/>
              <a:t>strel</a:t>
            </a:r>
            <a:r>
              <a:rPr lang="fr-FR" dirty="0"/>
              <a:t>('rectangle',[10 10]);</a:t>
            </a:r>
          </a:p>
          <a:p>
            <a:r>
              <a:rPr lang="en-IN" dirty="0"/>
              <a:t>dil1 = </a:t>
            </a:r>
            <a:r>
              <a:rPr lang="en-IN" dirty="0" err="1"/>
              <a:t>imdilate</a:t>
            </a:r>
            <a:r>
              <a:rPr lang="en-IN" dirty="0"/>
              <a:t>(I,SE1);</a:t>
            </a:r>
          </a:p>
          <a:p>
            <a:r>
              <a:rPr lang="en-IN" dirty="0"/>
              <a:t>dil2 = </a:t>
            </a:r>
            <a:r>
              <a:rPr lang="en-IN" dirty="0" err="1"/>
              <a:t>imdilate</a:t>
            </a:r>
            <a:r>
              <a:rPr lang="en-IN" dirty="0"/>
              <a:t>(I,SE2);</a:t>
            </a:r>
          </a:p>
          <a:p>
            <a:r>
              <a:rPr lang="en-IN" dirty="0"/>
              <a:t>dil3 = </a:t>
            </a:r>
            <a:r>
              <a:rPr lang="en-IN" dirty="0" err="1"/>
              <a:t>imdilate</a:t>
            </a:r>
            <a:r>
              <a:rPr lang="en-IN" dirty="0"/>
              <a:t>(I,SE3);</a:t>
            </a:r>
          </a:p>
          <a:p>
            <a:r>
              <a:rPr lang="en-IN" dirty="0"/>
              <a:t>dil4 = </a:t>
            </a:r>
            <a:r>
              <a:rPr lang="en-IN" dirty="0" err="1"/>
              <a:t>imdilate</a:t>
            </a:r>
            <a:r>
              <a:rPr lang="en-IN" dirty="0"/>
              <a:t>(I,SE4);</a:t>
            </a:r>
          </a:p>
          <a:p>
            <a:r>
              <a:rPr lang="en-IN" dirty="0"/>
              <a:t>dil5 = </a:t>
            </a:r>
            <a:r>
              <a:rPr lang="en-IN" dirty="0" err="1"/>
              <a:t>imdilate</a:t>
            </a:r>
            <a:r>
              <a:rPr lang="en-IN" dirty="0"/>
              <a:t>(I,SE5);</a:t>
            </a:r>
          </a:p>
          <a:p>
            <a:r>
              <a:rPr lang="en-IN" dirty="0"/>
              <a:t>subplot(2,3,1);</a:t>
            </a:r>
          </a:p>
          <a:p>
            <a:r>
              <a:rPr lang="en-IN" dirty="0" err="1"/>
              <a:t>imshow</a:t>
            </a:r>
            <a:r>
              <a:rPr lang="en-IN" dirty="0"/>
              <a:t>(I);title('ORIGINAL')</a:t>
            </a:r>
          </a:p>
          <a:p>
            <a:r>
              <a:rPr lang="en-IN" dirty="0"/>
              <a:t>subplot(2,3,2);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29549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Code</a:t>
            </a:r>
            <a:r>
              <a:rPr lang="en-IN" dirty="0" smtClean="0">
                <a:sym typeface="Wingdings" panose="05000000000000000000" pitchFamily="2" charset="2"/>
              </a:rPr>
              <a:t>:-(Cont’d)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IN" dirty="0" err="1"/>
              <a:t>imshow</a:t>
            </a:r>
            <a:r>
              <a:rPr lang="en-IN" dirty="0"/>
              <a:t>(dil1);title('Diamond')</a:t>
            </a:r>
          </a:p>
          <a:p>
            <a:r>
              <a:rPr lang="en-IN" dirty="0"/>
              <a:t>subplot(2,3,3);</a:t>
            </a:r>
          </a:p>
          <a:p>
            <a:r>
              <a:rPr lang="en-IN" dirty="0" err="1"/>
              <a:t>imshow</a:t>
            </a:r>
            <a:r>
              <a:rPr lang="en-IN" dirty="0"/>
              <a:t>(dil2);title('Square')</a:t>
            </a:r>
          </a:p>
          <a:p>
            <a:r>
              <a:rPr lang="en-IN" dirty="0"/>
              <a:t>subplot(2,3,4);</a:t>
            </a:r>
          </a:p>
          <a:p>
            <a:r>
              <a:rPr lang="en-IN" dirty="0" err="1"/>
              <a:t>imshow</a:t>
            </a:r>
            <a:r>
              <a:rPr lang="en-IN" dirty="0"/>
              <a:t>(dil3);title('Line')</a:t>
            </a:r>
          </a:p>
          <a:p>
            <a:r>
              <a:rPr lang="en-IN" dirty="0"/>
              <a:t>subplot(2,3,5);</a:t>
            </a:r>
          </a:p>
          <a:p>
            <a:r>
              <a:rPr lang="en-IN" dirty="0" err="1"/>
              <a:t>imshow</a:t>
            </a:r>
            <a:r>
              <a:rPr lang="en-IN" dirty="0"/>
              <a:t>(dil4);title('Disk')</a:t>
            </a:r>
          </a:p>
          <a:p>
            <a:r>
              <a:rPr lang="en-IN" dirty="0"/>
              <a:t>subplot(2,3,6);</a:t>
            </a:r>
          </a:p>
          <a:p>
            <a:r>
              <a:rPr lang="en-IN" dirty="0" err="1"/>
              <a:t>imshow</a:t>
            </a:r>
            <a:r>
              <a:rPr lang="en-IN" dirty="0"/>
              <a:t>(dil5);title('Rectangle</a:t>
            </a:r>
            <a:r>
              <a:rPr lang="en-IN" dirty="0" smtClean="0"/>
              <a:t>') </a:t>
            </a:r>
            <a:endParaRPr lang="en-IN" dirty="0"/>
          </a:p>
          <a:p>
            <a:r>
              <a:rPr lang="en-IN" dirty="0"/>
              <a:t>end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77503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054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199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62</TotalTime>
  <Words>1047</Words>
  <Application>Microsoft Office PowerPoint</Application>
  <PresentationFormat>Widescreen</PresentationFormat>
  <Paragraphs>241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Arial</vt:lpstr>
      <vt:lpstr>Calibri</vt:lpstr>
      <vt:lpstr>Calibri Light</vt:lpstr>
      <vt:lpstr>Wingdings</vt:lpstr>
      <vt:lpstr>Office Theme</vt:lpstr>
      <vt:lpstr>Assignment 8  MORPHOLOGICAL OPERATION USING MATLAB </vt:lpstr>
      <vt:lpstr>AIM 1</vt:lpstr>
      <vt:lpstr>Code :- (EROISION-DIALATION)</vt:lpstr>
      <vt:lpstr>Code:-(Cont’d)</vt:lpstr>
      <vt:lpstr>Code:-(Cont’d)</vt:lpstr>
      <vt:lpstr>Code:-(Cont’d)</vt:lpstr>
      <vt:lpstr>Code:-(Cont’d)</vt:lpstr>
      <vt:lpstr>PowerPoint Presentation</vt:lpstr>
      <vt:lpstr>PowerPoint Presentation</vt:lpstr>
      <vt:lpstr>Code:-(OPENING-CLOSING)</vt:lpstr>
      <vt:lpstr>Code:-(Cont’d)</vt:lpstr>
      <vt:lpstr>Code:-(Cont’d)</vt:lpstr>
      <vt:lpstr>Code:-(Cont’d)</vt:lpstr>
      <vt:lpstr>Code:-(Cont’d)</vt:lpstr>
      <vt:lpstr>PowerPoint Presentation</vt:lpstr>
      <vt:lpstr>PowerPoint Presentation</vt:lpstr>
      <vt:lpstr>AIM 2</vt:lpstr>
      <vt:lpstr>Code:- (BOUNDARY EXTRACTION)</vt:lpstr>
      <vt:lpstr>PowerPoint Presentation</vt:lpstr>
      <vt:lpstr>Code:- (HOLE FILLING)</vt:lpstr>
      <vt:lpstr>Code:- (Cont’d)</vt:lpstr>
      <vt:lpstr>Code:- (Cont’d)</vt:lpstr>
      <vt:lpstr>Code:- (Cont’d)</vt:lpstr>
      <vt:lpstr>PowerPoint Presentation</vt:lpstr>
      <vt:lpstr>Code:- (Extraction of connected components)</vt:lpstr>
      <vt:lpstr>Code:- (Cont’d)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Assignment 5</dc:title>
  <dc:creator>MUX</dc:creator>
  <cp:lastModifiedBy>MUX</cp:lastModifiedBy>
  <cp:revision>13</cp:revision>
  <dcterms:created xsi:type="dcterms:W3CDTF">2014-09-30T08:20:44Z</dcterms:created>
  <dcterms:modified xsi:type="dcterms:W3CDTF">2014-11-18T12:48:40Z</dcterms:modified>
</cp:coreProperties>
</file>